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1.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autoCompressPictures="0" strictFirstAndLastChars="0" saveSubsetFonts="1">
  <p:sldMasterIdLst>
    <p:sldMasterId id="2147483659" r:id="rId4"/>
  </p:sldMasterIdLst>
  <p:notesMasterIdLst>
    <p:notesMasterId r:id="rId5"/>
  </p:notesMasterIdLst>
  <p:sldIdLst>
    <p:sldId id="256" r:id="rId6"/>
  </p:sldIdLst>
  <p:sldSz cy="9903600" cx="6858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3119">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Comments="0">
  <p:slideViewPr>
    <p:cSldViewPr snapToGrid="0">
      <p:cViewPr varScale="1">
        <p:scale>
          <a:sx n="100" d="100"/>
          <a:sy n="100" d="100"/>
        </p:scale>
        <p:origin x="0" y="0"/>
      </p:cViewPr>
      <p:guideLst>
        <p:guide pos="3119" orient="horz"/>
        <p:guide pos="2160"/>
      </p:guideLst>
    </p:cSldViewPr>
  </p:slideViewPr>
</p:viewPr>
</file>

<file path=ppt/_rels/presentation.xml.rels><?xml version="1.0" encoding="UTF-8" standalone="yes"?><Relationships xmlns="http://schemas.openxmlformats.org/package/2006/relationships"><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5" Type="http://schemas.openxmlformats.org/officeDocument/2006/relationships/notesMaster" Target="notesMasters/notesMaster1.xml"/><Relationship Id="rId6" Type="http://schemas.openxmlformats.org/officeDocument/2006/relationships/slide" Target="slides/slid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 name="Shape 2"/>
        <p:cNvGrpSpPr/>
        <p:nvPr/>
      </p:nvGrpSpPr>
      <p:grpSpPr>
        <a:xfrm>
          <a:off x="0" y="0"/>
          <a:ext cx="0" cy="0"/>
          <a:chOff x="0" y="0"/>
          <a:chExt cx="0" cy="0"/>
        </a:xfrm>
      </p:grpSpPr>
      <p:sp>
        <p:nvSpPr>
          <p:cNvPr id="3" name="Google Shape;3;n"/>
          <p:cNvSpPr/>
          <p:nvPr>
            <p:ph idx="2" type="sldImg"/>
          </p:nvPr>
        </p:nvSpPr>
        <p:spPr>
          <a:xfrm>
            <a:off x="2242074" y="685800"/>
            <a:ext cx="23745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0" name="Shape 50"/>
        <p:cNvGrpSpPr/>
        <p:nvPr/>
      </p:nvGrpSpPr>
      <p:grpSpPr>
        <a:xfrm>
          <a:off x="0" y="0"/>
          <a:ext cx="0" cy="0"/>
          <a:chOff x="0" y="0"/>
          <a:chExt cx="0" cy="0"/>
        </a:xfrm>
      </p:grpSpPr>
      <p:sp>
        <p:nvSpPr>
          <p:cNvPr id="51" name="Google Shape;51;p:notes"/>
          <p:cNvSpPr/>
          <p:nvPr>
            <p:ph idx="2" type="sldImg"/>
          </p:nvPr>
        </p:nvSpPr>
        <p:spPr>
          <a:xfrm>
            <a:off x="2242074" y="685800"/>
            <a:ext cx="2374500" cy="3429000"/>
          </a:xfrm>
          <a:custGeom>
            <a:rect b="b" l="l" r="r" t="t"/>
            <a:pathLst>
              <a:path extrusionOk="0" h="120000" w="120000">
                <a:moveTo>
                  <a:pt x="0" y="0"/>
                </a:moveTo>
                <a:lnTo>
                  <a:pt x="120000" y="0"/>
                </a:lnTo>
                <a:lnTo>
                  <a:pt x="120000" y="120000"/>
                </a:lnTo>
                <a:lnTo>
                  <a:pt x="0" y="120000"/>
                </a:lnTo>
                <a:close/>
              </a:path>
            </a:pathLst>
          </a:custGeom>
        </p:spPr>
      </p:sp>
      <p:sp>
        <p:nvSpPr>
          <p:cNvPr id="52" name="Google Shape;52;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233781" y="1433649"/>
            <a:ext cx="6390300" cy="3952200"/>
          </a:xfrm>
          <a:prstGeom prst="rect">
            <a:avLst/>
          </a:prstGeom>
        </p:spPr>
        <p:txBody>
          <a:bodyPr anchorCtr="0" anchor="b" bIns="91425" lIns="91425" spcFirstLastPara="1" rIns="91425" wrap="square" tIns="91425">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233775" y="5456992"/>
            <a:ext cx="6390300" cy="15261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6354343" y="8978834"/>
            <a:ext cx="411600" cy="7578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nl"/>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233775" y="4141374"/>
            <a:ext cx="6390300" cy="1620900"/>
          </a:xfrm>
          <a:prstGeom prst="rect">
            <a:avLst/>
          </a:prstGeom>
        </p:spPr>
        <p:txBody>
          <a:bodyPr anchorCtr="0" anchor="ctr" bIns="91425" lIns="91425" spcFirstLastPara="1" rIns="91425" wrap="square" tIns="91425">
            <a:no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6354343" y="8978834"/>
            <a:ext cx="411600" cy="7578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nl"/>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233775" y="856878"/>
            <a:ext cx="6390300" cy="11028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233775" y="2219044"/>
            <a:ext cx="6390300" cy="65781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19" name="Google Shape;19;p4"/>
          <p:cNvSpPr txBox="1"/>
          <p:nvPr>
            <p:ph idx="12" type="sldNum"/>
          </p:nvPr>
        </p:nvSpPr>
        <p:spPr>
          <a:xfrm>
            <a:off x="6354343" y="8978834"/>
            <a:ext cx="411600" cy="7578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nl"/>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233775" y="856878"/>
            <a:ext cx="6390300" cy="11028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233775" y="2219044"/>
            <a:ext cx="3000000" cy="65781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3" name="Google Shape;23;p5"/>
          <p:cNvSpPr txBox="1"/>
          <p:nvPr>
            <p:ph idx="2" type="body"/>
          </p:nvPr>
        </p:nvSpPr>
        <p:spPr>
          <a:xfrm>
            <a:off x="3624300" y="2219044"/>
            <a:ext cx="3000000" cy="65781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4" name="Google Shape;24;p5"/>
          <p:cNvSpPr txBox="1"/>
          <p:nvPr>
            <p:ph idx="12" type="sldNum"/>
          </p:nvPr>
        </p:nvSpPr>
        <p:spPr>
          <a:xfrm>
            <a:off x="6354343" y="8978834"/>
            <a:ext cx="411600" cy="7578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nl"/>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233775" y="856878"/>
            <a:ext cx="6390300" cy="11028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6354343" y="8978834"/>
            <a:ext cx="411600" cy="7578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nl"/>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233775" y="1069785"/>
            <a:ext cx="2106000" cy="1455000"/>
          </a:xfrm>
          <a:prstGeom prst="rect">
            <a:avLst/>
          </a:prstGeom>
        </p:spPr>
        <p:txBody>
          <a:bodyPr anchorCtr="0" anchor="b" bIns="91425" lIns="91425" spcFirstLastPara="1" rIns="91425" wrap="square" tIns="91425">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233775" y="2675618"/>
            <a:ext cx="2106000" cy="61218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sz="12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31" name="Google Shape;31;p7"/>
          <p:cNvSpPr txBox="1"/>
          <p:nvPr>
            <p:ph idx="12" type="sldNum"/>
          </p:nvPr>
        </p:nvSpPr>
        <p:spPr>
          <a:xfrm>
            <a:off x="6354343" y="8978834"/>
            <a:ext cx="411600" cy="7578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nl"/>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367688" y="866746"/>
            <a:ext cx="4775700" cy="7876800"/>
          </a:xfrm>
          <a:prstGeom prst="rect">
            <a:avLst/>
          </a:prstGeom>
        </p:spPr>
        <p:txBody>
          <a:bodyPr anchorCtr="0" anchor="ctr" bIns="91425" lIns="91425" spcFirstLastPara="1" rIns="91425" wrap="square" tIns="91425">
            <a:no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6354343" y="8978834"/>
            <a:ext cx="411600" cy="7578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nl"/>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3429000" y="48"/>
            <a:ext cx="3429000" cy="9903600"/>
          </a:xfrm>
          <a:prstGeom prst="rect">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199125" y="2374428"/>
            <a:ext cx="3033900" cy="2854200"/>
          </a:xfrm>
          <a:prstGeom prst="rect">
            <a:avLst/>
          </a:prstGeom>
        </p:spPr>
        <p:txBody>
          <a:bodyPr anchorCtr="0" anchor="b" bIns="91425" lIns="91425" spcFirstLastPara="1" rIns="91425" wrap="square" tIns="91425">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199125" y="5397207"/>
            <a:ext cx="3033900" cy="23781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3704625" y="1394418"/>
            <a:ext cx="2877600" cy="7114800"/>
          </a:xfrm>
          <a:prstGeom prst="rect">
            <a:avLst/>
          </a:prstGeom>
        </p:spPr>
        <p:txBody>
          <a:bodyPr anchorCtr="0" anchor="ctr" bIns="91425" lIns="91425" spcFirstLastPara="1" rIns="91425" wrap="square" tIns="91425">
            <a:noAutofit/>
          </a:bodyPr>
          <a:lstStyle>
            <a:lvl1pPr indent="-342900" lvl="0" marL="457200">
              <a:spcBef>
                <a:spcPts val="0"/>
              </a:spcBef>
              <a:spcAft>
                <a:spcPts val="0"/>
              </a:spcAft>
              <a:buClr>
                <a:schemeClr val="dk1"/>
              </a:buClr>
              <a:buSzPts val="1800"/>
              <a:buChar char="●"/>
              <a:defRPr>
                <a:solidFill>
                  <a:schemeClr val="dk1"/>
                </a:solidFill>
              </a:defRPr>
            </a:lvl1pPr>
            <a:lvl2pPr indent="-317500" lvl="1" marL="914400">
              <a:spcBef>
                <a:spcPts val="1600"/>
              </a:spcBef>
              <a:spcAft>
                <a:spcPts val="0"/>
              </a:spcAft>
              <a:buClr>
                <a:schemeClr val="dk1"/>
              </a:buClr>
              <a:buSzPts val="1400"/>
              <a:buChar char="○"/>
              <a:defRPr>
                <a:solidFill>
                  <a:schemeClr val="dk1"/>
                </a:solidFill>
              </a:defRPr>
            </a:lvl2pPr>
            <a:lvl3pPr indent="-317500" lvl="2" marL="1371600">
              <a:spcBef>
                <a:spcPts val="1600"/>
              </a:spcBef>
              <a:spcAft>
                <a:spcPts val="0"/>
              </a:spcAft>
              <a:buClr>
                <a:schemeClr val="dk1"/>
              </a:buClr>
              <a:buSzPts val="1400"/>
              <a:buChar char="■"/>
              <a:defRPr>
                <a:solidFill>
                  <a:schemeClr val="dk1"/>
                </a:solidFill>
              </a:defRPr>
            </a:lvl3pPr>
            <a:lvl4pPr indent="-317500" lvl="3" marL="1828800">
              <a:spcBef>
                <a:spcPts val="1600"/>
              </a:spcBef>
              <a:spcAft>
                <a:spcPts val="0"/>
              </a:spcAft>
              <a:buClr>
                <a:schemeClr val="dk1"/>
              </a:buClr>
              <a:buSzPts val="1400"/>
              <a:buChar char="●"/>
              <a:defRPr>
                <a:solidFill>
                  <a:schemeClr val="dk1"/>
                </a:solidFill>
              </a:defRPr>
            </a:lvl4pPr>
            <a:lvl5pPr indent="-317500" lvl="4" marL="2286000">
              <a:spcBef>
                <a:spcPts val="1600"/>
              </a:spcBef>
              <a:spcAft>
                <a:spcPts val="0"/>
              </a:spcAft>
              <a:buClr>
                <a:schemeClr val="dk1"/>
              </a:buClr>
              <a:buSzPts val="1400"/>
              <a:buChar char="○"/>
              <a:defRPr>
                <a:solidFill>
                  <a:schemeClr val="dk1"/>
                </a:solidFill>
              </a:defRPr>
            </a:lvl5pPr>
            <a:lvl6pPr indent="-317500" lvl="5" marL="2743200">
              <a:spcBef>
                <a:spcPts val="1600"/>
              </a:spcBef>
              <a:spcAft>
                <a:spcPts val="0"/>
              </a:spcAft>
              <a:buClr>
                <a:schemeClr val="dk1"/>
              </a:buClr>
              <a:buSzPts val="1400"/>
              <a:buChar char="■"/>
              <a:defRPr>
                <a:solidFill>
                  <a:schemeClr val="dk1"/>
                </a:solidFill>
              </a:defRPr>
            </a:lvl6pPr>
            <a:lvl7pPr indent="-317500" lvl="6" marL="3200400">
              <a:spcBef>
                <a:spcPts val="1600"/>
              </a:spcBef>
              <a:spcAft>
                <a:spcPts val="0"/>
              </a:spcAft>
              <a:buClr>
                <a:schemeClr val="dk1"/>
              </a:buClr>
              <a:buSzPts val="1400"/>
              <a:buChar char="●"/>
              <a:defRPr>
                <a:solidFill>
                  <a:schemeClr val="dk1"/>
                </a:solidFill>
              </a:defRPr>
            </a:lvl7pPr>
            <a:lvl8pPr indent="-317500" lvl="7" marL="3657600">
              <a:spcBef>
                <a:spcPts val="1600"/>
              </a:spcBef>
              <a:spcAft>
                <a:spcPts val="0"/>
              </a:spcAft>
              <a:buClr>
                <a:schemeClr val="dk1"/>
              </a:buClr>
              <a:buSzPts val="1400"/>
              <a:buChar char="○"/>
              <a:defRPr>
                <a:solidFill>
                  <a:schemeClr val="dk1"/>
                </a:solidFill>
              </a:defRPr>
            </a:lvl8pPr>
            <a:lvl9pPr indent="-317500" lvl="8" marL="4114800">
              <a:spcBef>
                <a:spcPts val="1600"/>
              </a:spcBef>
              <a:spcAft>
                <a:spcPts val="1600"/>
              </a:spcAft>
              <a:buClr>
                <a:schemeClr val="dk1"/>
              </a:buClr>
              <a:buSzPts val="1400"/>
              <a:buChar char="■"/>
              <a:defRPr>
                <a:solidFill>
                  <a:schemeClr val="dk1"/>
                </a:solidFill>
              </a:defRPr>
            </a:lvl9pPr>
          </a:lstStyle>
          <a:p/>
        </p:txBody>
      </p:sp>
      <p:sp>
        <p:nvSpPr>
          <p:cNvPr id="40" name="Google Shape;40;p9"/>
          <p:cNvSpPr txBox="1"/>
          <p:nvPr>
            <p:ph idx="12" type="sldNum"/>
          </p:nvPr>
        </p:nvSpPr>
        <p:spPr>
          <a:xfrm>
            <a:off x="6354343" y="8978834"/>
            <a:ext cx="411600" cy="7578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nl"/>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233775" y="8145800"/>
            <a:ext cx="4499100" cy="1165200"/>
          </a:xfrm>
          <a:prstGeom prst="rect">
            <a:avLst/>
          </a:prstGeom>
        </p:spPr>
        <p:txBody>
          <a:bodyPr anchorCtr="0" anchor="ctr" bIns="91425" lIns="91425" spcFirstLastPara="1" rIns="91425" wrap="square" tIns="91425">
            <a:no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6354343" y="8978834"/>
            <a:ext cx="411600" cy="7578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nl"/>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233775" y="2129799"/>
            <a:ext cx="6390300" cy="3780600"/>
          </a:xfrm>
          <a:prstGeom prst="rect">
            <a:avLst/>
          </a:prstGeom>
        </p:spPr>
        <p:txBody>
          <a:bodyPr anchorCtr="0" anchor="b" bIns="91425" lIns="91425" spcFirstLastPara="1" rIns="91425" wrap="square" tIns="91425">
            <a:no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233775" y="6069481"/>
            <a:ext cx="6390300" cy="2504700"/>
          </a:xfrm>
          <a:prstGeom prst="rect">
            <a:avLst/>
          </a:prstGeom>
        </p:spPr>
        <p:txBody>
          <a:bodyPr anchorCtr="0" anchor="t" bIns="91425" lIns="91425" spcFirstLastPara="1" rIns="91425" wrap="square" tIns="91425">
            <a:noAutofit/>
          </a:bodyPr>
          <a:lstStyle>
            <a:lvl1pPr indent="-342900" lvl="0" marL="457200" algn="ctr">
              <a:spcBef>
                <a:spcPts val="0"/>
              </a:spcBef>
              <a:spcAft>
                <a:spcPts val="0"/>
              </a:spcAft>
              <a:buSzPts val="1800"/>
              <a:buChar char="●"/>
              <a:defRPr/>
            </a:lvl1pPr>
            <a:lvl2pPr indent="-317500" lvl="1" marL="914400" algn="ctr">
              <a:spcBef>
                <a:spcPts val="1600"/>
              </a:spcBef>
              <a:spcAft>
                <a:spcPts val="0"/>
              </a:spcAft>
              <a:buSzPts val="1400"/>
              <a:buChar char="○"/>
              <a:defRPr/>
            </a:lvl2pPr>
            <a:lvl3pPr indent="-317500" lvl="2" marL="1371600" algn="ctr">
              <a:spcBef>
                <a:spcPts val="1600"/>
              </a:spcBef>
              <a:spcAft>
                <a:spcPts val="0"/>
              </a:spcAft>
              <a:buSzPts val="1400"/>
              <a:buChar char="■"/>
              <a:defRPr/>
            </a:lvl3pPr>
            <a:lvl4pPr indent="-317500" lvl="3" marL="1828800" algn="ctr">
              <a:spcBef>
                <a:spcPts val="1600"/>
              </a:spcBef>
              <a:spcAft>
                <a:spcPts val="0"/>
              </a:spcAft>
              <a:buSzPts val="1400"/>
              <a:buChar char="●"/>
              <a:defRPr/>
            </a:lvl4pPr>
            <a:lvl5pPr indent="-317500" lvl="4" marL="2286000" algn="ctr">
              <a:spcBef>
                <a:spcPts val="1600"/>
              </a:spcBef>
              <a:spcAft>
                <a:spcPts val="0"/>
              </a:spcAft>
              <a:buSzPts val="1400"/>
              <a:buChar char="○"/>
              <a:defRPr/>
            </a:lvl5pPr>
            <a:lvl6pPr indent="-317500" lvl="5" marL="2743200" algn="ctr">
              <a:spcBef>
                <a:spcPts val="1600"/>
              </a:spcBef>
              <a:spcAft>
                <a:spcPts val="0"/>
              </a:spcAft>
              <a:buSzPts val="1400"/>
              <a:buChar char="■"/>
              <a:defRPr/>
            </a:lvl6pPr>
            <a:lvl7pPr indent="-317500" lvl="6" marL="3200400" algn="ctr">
              <a:spcBef>
                <a:spcPts val="1600"/>
              </a:spcBef>
              <a:spcAft>
                <a:spcPts val="0"/>
              </a:spcAft>
              <a:buSzPts val="1400"/>
              <a:buChar char="●"/>
              <a:defRPr/>
            </a:lvl7pPr>
            <a:lvl8pPr indent="-317500" lvl="7" marL="3657600" algn="ctr">
              <a:spcBef>
                <a:spcPts val="1600"/>
              </a:spcBef>
              <a:spcAft>
                <a:spcPts val="0"/>
              </a:spcAft>
              <a:buSzPts val="1400"/>
              <a:buChar char="○"/>
              <a:defRPr/>
            </a:lvl8pPr>
            <a:lvl9pPr indent="-317500" lvl="8" marL="4114800" algn="ctr">
              <a:spcBef>
                <a:spcPts val="1600"/>
              </a:spcBef>
              <a:spcAft>
                <a:spcPts val="1600"/>
              </a:spcAft>
              <a:buSzPts val="1400"/>
              <a:buChar char="■"/>
              <a:defRPr/>
            </a:lvl9pPr>
          </a:lstStyle>
          <a:p/>
        </p:txBody>
      </p:sp>
      <p:sp>
        <p:nvSpPr>
          <p:cNvPr id="47" name="Google Shape;47;p11"/>
          <p:cNvSpPr txBox="1"/>
          <p:nvPr>
            <p:ph idx="12" type="sldNum"/>
          </p:nvPr>
        </p:nvSpPr>
        <p:spPr>
          <a:xfrm>
            <a:off x="6354343" y="8978834"/>
            <a:ext cx="411600" cy="7578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nl"/>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6354343" y="8978834"/>
            <a:ext cx="411600" cy="7578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nl"/>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name="simple-dark-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233775" y="856878"/>
            <a:ext cx="6390300" cy="11028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233775" y="2219044"/>
            <a:ext cx="6390300" cy="6578100"/>
          </a:xfrm>
          <a:prstGeom prst="rect">
            <a:avLst/>
          </a:prstGeom>
          <a:noFill/>
          <a:ln>
            <a:noFill/>
          </a:ln>
        </p:spPr>
        <p:txBody>
          <a:bodyPr anchorCtr="0" anchor="t" bIns="91425" lIns="91425" spcFirstLastPara="1" rIns="91425" wrap="square" tIns="91425">
            <a:noAutofit/>
          </a:bodyPr>
          <a:lstStyle>
            <a:lvl1pPr indent="-342900" lvl="0" marL="457200">
              <a:lnSpc>
                <a:spcPct val="115000"/>
              </a:lnSpc>
              <a:spcBef>
                <a:spcPts val="0"/>
              </a:spcBef>
              <a:spcAft>
                <a:spcPts val="0"/>
              </a:spcAft>
              <a:buClr>
                <a:schemeClr val="lt2"/>
              </a:buClr>
              <a:buSzPts val="1800"/>
              <a:buChar char="●"/>
              <a:defRPr sz="1800">
                <a:solidFill>
                  <a:schemeClr val="lt2"/>
                </a:solidFill>
              </a:defRPr>
            </a:lvl1pPr>
            <a:lvl2pPr indent="-317500" lvl="1" marL="914400">
              <a:lnSpc>
                <a:spcPct val="115000"/>
              </a:lnSpc>
              <a:spcBef>
                <a:spcPts val="1600"/>
              </a:spcBef>
              <a:spcAft>
                <a:spcPts val="0"/>
              </a:spcAft>
              <a:buClr>
                <a:schemeClr val="lt2"/>
              </a:buClr>
              <a:buSzPts val="1400"/>
              <a:buChar char="○"/>
              <a:defRPr>
                <a:solidFill>
                  <a:schemeClr val="lt2"/>
                </a:solidFill>
              </a:defRPr>
            </a:lvl2pPr>
            <a:lvl3pPr indent="-317500" lvl="2" marL="1371600">
              <a:lnSpc>
                <a:spcPct val="115000"/>
              </a:lnSpc>
              <a:spcBef>
                <a:spcPts val="1600"/>
              </a:spcBef>
              <a:spcAft>
                <a:spcPts val="0"/>
              </a:spcAft>
              <a:buClr>
                <a:schemeClr val="lt2"/>
              </a:buClr>
              <a:buSzPts val="1400"/>
              <a:buChar char="■"/>
              <a:defRPr>
                <a:solidFill>
                  <a:schemeClr val="lt2"/>
                </a:solidFill>
              </a:defRPr>
            </a:lvl3pPr>
            <a:lvl4pPr indent="-317500" lvl="3" marL="1828800">
              <a:lnSpc>
                <a:spcPct val="115000"/>
              </a:lnSpc>
              <a:spcBef>
                <a:spcPts val="1600"/>
              </a:spcBef>
              <a:spcAft>
                <a:spcPts val="0"/>
              </a:spcAft>
              <a:buClr>
                <a:schemeClr val="lt2"/>
              </a:buClr>
              <a:buSzPts val="1400"/>
              <a:buChar char="●"/>
              <a:defRPr>
                <a:solidFill>
                  <a:schemeClr val="lt2"/>
                </a:solidFill>
              </a:defRPr>
            </a:lvl4pPr>
            <a:lvl5pPr indent="-317500" lvl="4" marL="2286000">
              <a:lnSpc>
                <a:spcPct val="115000"/>
              </a:lnSpc>
              <a:spcBef>
                <a:spcPts val="1600"/>
              </a:spcBef>
              <a:spcAft>
                <a:spcPts val="0"/>
              </a:spcAft>
              <a:buClr>
                <a:schemeClr val="lt2"/>
              </a:buClr>
              <a:buSzPts val="1400"/>
              <a:buChar char="○"/>
              <a:defRPr>
                <a:solidFill>
                  <a:schemeClr val="lt2"/>
                </a:solidFill>
              </a:defRPr>
            </a:lvl5pPr>
            <a:lvl6pPr indent="-317500" lvl="5" marL="2743200">
              <a:lnSpc>
                <a:spcPct val="115000"/>
              </a:lnSpc>
              <a:spcBef>
                <a:spcPts val="1600"/>
              </a:spcBef>
              <a:spcAft>
                <a:spcPts val="0"/>
              </a:spcAft>
              <a:buClr>
                <a:schemeClr val="lt2"/>
              </a:buClr>
              <a:buSzPts val="1400"/>
              <a:buChar char="■"/>
              <a:defRPr>
                <a:solidFill>
                  <a:schemeClr val="lt2"/>
                </a:solidFill>
              </a:defRPr>
            </a:lvl6pPr>
            <a:lvl7pPr indent="-317500" lvl="6" marL="3200400">
              <a:lnSpc>
                <a:spcPct val="115000"/>
              </a:lnSpc>
              <a:spcBef>
                <a:spcPts val="1600"/>
              </a:spcBef>
              <a:spcAft>
                <a:spcPts val="0"/>
              </a:spcAft>
              <a:buClr>
                <a:schemeClr val="lt2"/>
              </a:buClr>
              <a:buSzPts val="1400"/>
              <a:buChar char="●"/>
              <a:defRPr>
                <a:solidFill>
                  <a:schemeClr val="lt2"/>
                </a:solidFill>
              </a:defRPr>
            </a:lvl7pPr>
            <a:lvl8pPr indent="-317500" lvl="7" marL="3657600">
              <a:lnSpc>
                <a:spcPct val="115000"/>
              </a:lnSpc>
              <a:spcBef>
                <a:spcPts val="1600"/>
              </a:spcBef>
              <a:spcAft>
                <a:spcPts val="0"/>
              </a:spcAft>
              <a:buClr>
                <a:schemeClr val="lt2"/>
              </a:buClr>
              <a:buSzPts val="1400"/>
              <a:buChar char="○"/>
              <a:defRPr>
                <a:solidFill>
                  <a:schemeClr val="lt2"/>
                </a:solidFill>
              </a:defRPr>
            </a:lvl8pPr>
            <a:lvl9pPr indent="-317500" lvl="8" marL="4114800">
              <a:lnSpc>
                <a:spcPct val="115000"/>
              </a:lnSpc>
              <a:spcBef>
                <a:spcPts val="1600"/>
              </a:spcBef>
              <a:spcAft>
                <a:spcPts val="1600"/>
              </a:spcAft>
              <a:buClr>
                <a:schemeClr val="lt2"/>
              </a:buClr>
              <a:buSzPts val="1400"/>
              <a:buChar char="■"/>
              <a:defRPr>
                <a:solidFill>
                  <a:schemeClr val="lt2"/>
                </a:solidFill>
              </a:defRPr>
            </a:lvl9pPr>
          </a:lstStyle>
          <a:p/>
        </p:txBody>
      </p:sp>
      <p:sp>
        <p:nvSpPr>
          <p:cNvPr id="8" name="Google Shape;8;p1"/>
          <p:cNvSpPr txBox="1"/>
          <p:nvPr>
            <p:ph idx="12" type="sldNum"/>
          </p:nvPr>
        </p:nvSpPr>
        <p:spPr>
          <a:xfrm>
            <a:off x="6354343" y="8978834"/>
            <a:ext cx="411600" cy="757800"/>
          </a:xfrm>
          <a:prstGeom prst="rect">
            <a:avLst/>
          </a:prstGeom>
          <a:noFill/>
          <a:ln>
            <a:noFill/>
          </a:ln>
        </p:spPr>
        <p:txBody>
          <a:bodyPr anchorCtr="0" anchor="ctr" bIns="91425" lIns="91425" spcFirstLastPara="1" rIns="91425" wrap="square" tIns="91425">
            <a:noAutofit/>
          </a:bodyPr>
          <a:lstStyle>
            <a:lvl1pPr lvl="0" algn="r">
              <a:buNone/>
              <a:defRPr sz="1000">
                <a:solidFill>
                  <a:schemeClr val="lt2"/>
                </a:solidFill>
              </a:defRPr>
            </a:lvl1pPr>
            <a:lvl2pPr lvl="1" algn="r">
              <a:buNone/>
              <a:defRPr sz="1000">
                <a:solidFill>
                  <a:schemeClr val="lt2"/>
                </a:solidFill>
              </a:defRPr>
            </a:lvl2pPr>
            <a:lvl3pPr lvl="2" algn="r">
              <a:buNone/>
              <a:defRPr sz="1000">
                <a:solidFill>
                  <a:schemeClr val="lt2"/>
                </a:solidFill>
              </a:defRPr>
            </a:lvl3pPr>
            <a:lvl4pPr lvl="3" algn="r">
              <a:buNone/>
              <a:defRPr sz="1000">
                <a:solidFill>
                  <a:schemeClr val="lt2"/>
                </a:solidFill>
              </a:defRPr>
            </a:lvl4pPr>
            <a:lvl5pPr lvl="4" algn="r">
              <a:buNone/>
              <a:defRPr sz="1000">
                <a:solidFill>
                  <a:schemeClr val="lt2"/>
                </a:solidFill>
              </a:defRPr>
            </a:lvl5pPr>
            <a:lvl6pPr lvl="5" algn="r">
              <a:buNone/>
              <a:defRPr sz="1000">
                <a:solidFill>
                  <a:schemeClr val="lt2"/>
                </a:solidFill>
              </a:defRPr>
            </a:lvl6pPr>
            <a:lvl7pPr lvl="6" algn="r">
              <a:buNone/>
              <a:defRPr sz="1000">
                <a:solidFill>
                  <a:schemeClr val="lt2"/>
                </a:solidFill>
              </a:defRPr>
            </a:lvl7pPr>
            <a:lvl8pPr lvl="7" algn="r">
              <a:buNone/>
              <a:defRPr sz="1000">
                <a:solidFill>
                  <a:schemeClr val="lt2"/>
                </a:solidFill>
              </a:defRPr>
            </a:lvl8pPr>
            <a:lvl9pPr lvl="8" algn="r">
              <a:buNone/>
              <a:defRPr sz="1000">
                <a:solidFill>
                  <a:schemeClr val="lt2"/>
                </a:solidFill>
              </a:defRPr>
            </a:lvl9pPr>
          </a:lstStyle>
          <a:p>
            <a:pPr indent="0" lvl="0" marL="0" rtl="0" algn="r">
              <a:spcBef>
                <a:spcPts val="0"/>
              </a:spcBef>
              <a:spcAft>
                <a:spcPts val="0"/>
              </a:spcAft>
              <a:buNone/>
            </a:pPr>
            <a:fld id="{00000000-1234-1234-1234-123412341234}" type="slidenum">
              <a:rPr lang="nl"/>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2.jpg"/><Relationship Id="rId4" Type="http://schemas.openxmlformats.org/officeDocument/2006/relationships/hyperlink" Target="https://jongprotestant.protestantsekerk.nl/download9643/Eierdoos%20Afbeeldingen%20Natuur%20Speurtocht.pdf" TargetMode="External"/><Relationship Id="rId5"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blipFill>
          <a:blip r:embed="rId3">
            <a:alphaModFix/>
          </a:blip>
          <a:stretch>
            <a:fillRect/>
          </a:stretch>
        </a:blipFill>
      </p:bgPr>
    </p:bg>
    <p:spTree>
      <p:nvGrpSpPr>
        <p:cNvPr id="53" name="Shape 53"/>
        <p:cNvGrpSpPr/>
        <p:nvPr/>
      </p:nvGrpSpPr>
      <p:grpSpPr>
        <a:xfrm>
          <a:off x="0" y="0"/>
          <a:ext cx="0" cy="0"/>
          <a:chOff x="0" y="0"/>
          <a:chExt cx="0" cy="0"/>
        </a:xfrm>
      </p:grpSpPr>
      <p:sp>
        <p:nvSpPr>
          <p:cNvPr id="54" name="Google Shape;54;p13"/>
          <p:cNvSpPr txBox="1"/>
          <p:nvPr/>
        </p:nvSpPr>
        <p:spPr>
          <a:xfrm>
            <a:off x="664050" y="2103275"/>
            <a:ext cx="5529900" cy="6337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nl" sz="3600">
                <a:latin typeface="Calibri"/>
                <a:ea typeface="Calibri"/>
                <a:cs typeface="Calibri"/>
                <a:sym typeface="Calibri"/>
              </a:rPr>
              <a:t>Natuurspeurtocht</a:t>
            </a:r>
            <a:endParaRPr sz="3600">
              <a:latin typeface="Calibri"/>
              <a:ea typeface="Calibri"/>
              <a:cs typeface="Calibri"/>
              <a:sym typeface="Calibri"/>
            </a:endParaRPr>
          </a:p>
          <a:p>
            <a:pPr indent="0" lvl="0" marL="0" rtl="0" algn="ctr">
              <a:spcBef>
                <a:spcPts val="0"/>
              </a:spcBef>
              <a:spcAft>
                <a:spcPts val="0"/>
              </a:spcAft>
              <a:buNone/>
            </a:pPr>
            <a:r>
              <a:t/>
            </a:r>
            <a:endParaRPr sz="1600">
              <a:latin typeface="Calibri"/>
              <a:ea typeface="Calibri"/>
              <a:cs typeface="Calibri"/>
              <a:sym typeface="Calibri"/>
            </a:endParaRPr>
          </a:p>
          <a:p>
            <a:pPr indent="0" lvl="0" marL="0" rtl="0" algn="ctr">
              <a:lnSpc>
                <a:spcPct val="120000"/>
              </a:lnSpc>
              <a:spcBef>
                <a:spcPts val="0"/>
              </a:spcBef>
              <a:spcAft>
                <a:spcPts val="0"/>
              </a:spcAft>
              <a:buNone/>
            </a:pPr>
            <a:r>
              <a:rPr i="1" lang="nl" sz="1600">
                <a:solidFill>
                  <a:srgbClr val="FF9900"/>
                </a:solidFill>
                <a:highlight>
                  <a:srgbClr val="FFFFFF"/>
                </a:highlight>
                <a:latin typeface="Calibri"/>
                <a:ea typeface="Calibri"/>
                <a:cs typeface="Calibri"/>
                <a:sym typeface="Calibri"/>
              </a:rPr>
              <a:t>"Zo werden de hemel en de aarde gemaakt, en alle prachtige dingen die daarbij horen.” - </a:t>
            </a:r>
            <a:r>
              <a:rPr lang="nl" sz="1600">
                <a:solidFill>
                  <a:srgbClr val="FF9900"/>
                </a:solidFill>
                <a:highlight>
                  <a:srgbClr val="FFFFFF"/>
                </a:highlight>
                <a:latin typeface="Calibri"/>
                <a:ea typeface="Calibri"/>
                <a:cs typeface="Calibri"/>
                <a:sym typeface="Calibri"/>
              </a:rPr>
              <a:t>Genesis 2:1</a:t>
            </a:r>
            <a:endParaRPr sz="1600">
              <a:solidFill>
                <a:srgbClr val="FF9900"/>
              </a:solidFill>
              <a:highlight>
                <a:srgbClr val="FFFFFF"/>
              </a:highlight>
              <a:latin typeface="Calibri"/>
              <a:ea typeface="Calibri"/>
              <a:cs typeface="Calibri"/>
              <a:sym typeface="Calibri"/>
            </a:endParaRPr>
          </a:p>
          <a:p>
            <a:pPr indent="0" lvl="0" marL="0" rtl="0" algn="ctr">
              <a:spcBef>
                <a:spcPts val="0"/>
              </a:spcBef>
              <a:spcAft>
                <a:spcPts val="0"/>
              </a:spcAft>
              <a:buNone/>
            </a:pPr>
            <a:r>
              <a:t/>
            </a:r>
            <a:endParaRPr i="1" sz="1600">
              <a:latin typeface="Calibri"/>
              <a:ea typeface="Calibri"/>
              <a:cs typeface="Calibri"/>
              <a:sym typeface="Calibri"/>
            </a:endParaRPr>
          </a:p>
          <a:p>
            <a:pPr indent="0" lvl="0" marL="0" rtl="0" algn="ctr">
              <a:spcBef>
                <a:spcPts val="0"/>
              </a:spcBef>
              <a:spcAft>
                <a:spcPts val="0"/>
              </a:spcAft>
              <a:buNone/>
            </a:pPr>
            <a:r>
              <a:t/>
            </a:r>
            <a:endParaRPr i="1" sz="1600">
              <a:latin typeface="Calibri"/>
              <a:ea typeface="Calibri"/>
              <a:cs typeface="Calibri"/>
              <a:sym typeface="Calibri"/>
            </a:endParaRPr>
          </a:p>
          <a:p>
            <a:pPr indent="0" lvl="0" marL="0" rtl="0" algn="l">
              <a:spcBef>
                <a:spcPts val="0"/>
              </a:spcBef>
              <a:spcAft>
                <a:spcPts val="0"/>
              </a:spcAft>
              <a:buNone/>
            </a:pPr>
            <a:r>
              <a:rPr b="1" lang="nl" sz="1600">
                <a:latin typeface="Calibri"/>
                <a:ea typeface="Calibri"/>
                <a:cs typeface="Calibri"/>
                <a:sym typeface="Calibri"/>
              </a:rPr>
              <a:t>Opdracht: </a:t>
            </a:r>
            <a:endParaRPr b="1" sz="1600">
              <a:latin typeface="Calibri"/>
              <a:ea typeface="Calibri"/>
              <a:cs typeface="Calibri"/>
              <a:sym typeface="Calibri"/>
            </a:endParaRPr>
          </a:p>
          <a:p>
            <a:pPr indent="0" lvl="0" marL="0" rtl="0" algn="l">
              <a:spcBef>
                <a:spcPts val="0"/>
              </a:spcBef>
              <a:spcAft>
                <a:spcPts val="0"/>
              </a:spcAft>
              <a:buNone/>
            </a:pPr>
            <a:r>
              <a:rPr lang="nl" sz="1600">
                <a:highlight>
                  <a:srgbClr val="FFFFFF"/>
                </a:highlight>
                <a:latin typeface="Calibri"/>
                <a:ea typeface="Calibri"/>
                <a:cs typeface="Calibri"/>
                <a:sym typeface="Calibri"/>
              </a:rPr>
              <a:t>De schepping is mooi om óver te praten, maar het is natuurlijk nog mooier om haar zelf te ervaren. Ga met een groepje op stap in de omgeving. Spreek samen een gebied af, en een tijd waarop jullie allemaal weer terug zijn.</a:t>
            </a:r>
            <a:endParaRPr sz="1600">
              <a:highlight>
                <a:srgbClr val="FFFFFF"/>
              </a:highlight>
              <a:latin typeface="Calibri"/>
              <a:ea typeface="Calibri"/>
              <a:cs typeface="Calibri"/>
              <a:sym typeface="Calibri"/>
            </a:endParaRPr>
          </a:p>
          <a:p>
            <a:pPr indent="0" lvl="0" marL="0" rtl="0" algn="l">
              <a:lnSpc>
                <a:spcPct val="120000"/>
              </a:lnSpc>
              <a:spcBef>
                <a:spcPts val="0"/>
              </a:spcBef>
              <a:spcAft>
                <a:spcPts val="0"/>
              </a:spcAft>
              <a:buNone/>
            </a:pPr>
            <a:r>
              <a:rPr lang="nl" sz="1600">
                <a:highlight>
                  <a:srgbClr val="FFFFFF"/>
                </a:highlight>
                <a:latin typeface="Calibri"/>
                <a:ea typeface="Calibri"/>
                <a:cs typeface="Calibri"/>
                <a:sym typeface="Calibri"/>
              </a:rPr>
              <a:t>Neem een eierdoos mee met daarop de plaatjes (</a:t>
            </a:r>
            <a:r>
              <a:rPr lang="nl" sz="1600" u="sng">
                <a:solidFill>
                  <a:schemeClr val="hlink"/>
                </a:solidFill>
                <a:highlight>
                  <a:srgbClr val="FFFFFF"/>
                </a:highlight>
                <a:latin typeface="Calibri"/>
                <a:ea typeface="Calibri"/>
                <a:cs typeface="Calibri"/>
                <a:sym typeface="Calibri"/>
                <a:hlinkClick r:id="rId4"/>
              </a:rPr>
              <a:t>download en print hier de plaatjes</a:t>
            </a:r>
            <a:r>
              <a:rPr lang="nl" sz="1600">
                <a:highlight>
                  <a:srgbClr val="FFFFFF"/>
                </a:highlight>
                <a:latin typeface="Calibri"/>
                <a:ea typeface="Calibri"/>
                <a:cs typeface="Calibri"/>
                <a:sym typeface="Calibri"/>
              </a:rPr>
              <a:t>) van dingen uit de natuur. Kunnen jullie deze allemaal verzamelen?!</a:t>
            </a:r>
            <a:endParaRPr sz="1600">
              <a:highlight>
                <a:srgbClr val="FFFFFF"/>
              </a:highlight>
              <a:latin typeface="Calibri"/>
              <a:ea typeface="Calibri"/>
              <a:cs typeface="Calibri"/>
              <a:sym typeface="Calibri"/>
            </a:endParaRPr>
          </a:p>
          <a:p>
            <a:pPr indent="0" lvl="0" marL="0" rtl="0" algn="l">
              <a:lnSpc>
                <a:spcPct val="120000"/>
              </a:lnSpc>
              <a:spcBef>
                <a:spcPts val="0"/>
              </a:spcBef>
              <a:spcAft>
                <a:spcPts val="0"/>
              </a:spcAft>
              <a:buNone/>
            </a:pPr>
            <a:r>
              <a:t/>
            </a:r>
            <a:endParaRPr sz="1600">
              <a:highlight>
                <a:srgbClr val="FFFFFF"/>
              </a:highlight>
              <a:latin typeface="Calibri"/>
              <a:ea typeface="Calibri"/>
              <a:cs typeface="Calibri"/>
              <a:sym typeface="Calibri"/>
            </a:endParaRPr>
          </a:p>
          <a:p>
            <a:pPr indent="0" lvl="0" marL="0" rtl="0" algn="l">
              <a:spcBef>
                <a:spcPts val="0"/>
              </a:spcBef>
              <a:spcAft>
                <a:spcPts val="0"/>
              </a:spcAft>
              <a:buNone/>
            </a:pPr>
            <a:r>
              <a:t/>
            </a:r>
            <a:endParaRPr sz="1600">
              <a:latin typeface="Calibri"/>
              <a:ea typeface="Calibri"/>
              <a:cs typeface="Calibri"/>
              <a:sym typeface="Calibri"/>
            </a:endParaRPr>
          </a:p>
          <a:p>
            <a:pPr indent="0" lvl="0" marL="0" rtl="0" algn="l">
              <a:lnSpc>
                <a:spcPct val="120000"/>
              </a:lnSpc>
              <a:spcBef>
                <a:spcPts val="0"/>
              </a:spcBef>
              <a:spcAft>
                <a:spcPts val="0"/>
              </a:spcAft>
              <a:buNone/>
            </a:pPr>
            <a:r>
              <a:rPr b="1" lang="nl" sz="1600">
                <a:highlight>
                  <a:srgbClr val="FFFFFF"/>
                </a:highlight>
                <a:latin typeface="Calibri"/>
                <a:ea typeface="Calibri"/>
                <a:cs typeface="Calibri"/>
                <a:sym typeface="Calibri"/>
              </a:rPr>
              <a:t>Vragen tijdens de speurtocht:</a:t>
            </a:r>
            <a:endParaRPr b="1" sz="1600">
              <a:highlight>
                <a:srgbClr val="FFFFFF"/>
              </a:highlight>
              <a:latin typeface="Calibri"/>
              <a:ea typeface="Calibri"/>
              <a:cs typeface="Calibri"/>
              <a:sym typeface="Calibri"/>
            </a:endParaRPr>
          </a:p>
          <a:p>
            <a:pPr indent="0" lvl="0" marL="0" rtl="0" algn="l">
              <a:lnSpc>
                <a:spcPct val="120000"/>
              </a:lnSpc>
              <a:spcBef>
                <a:spcPts val="0"/>
              </a:spcBef>
              <a:spcAft>
                <a:spcPts val="0"/>
              </a:spcAft>
              <a:buNone/>
            </a:pPr>
            <a:r>
              <a:rPr lang="nl" sz="1600">
                <a:highlight>
                  <a:srgbClr val="FFFFFF"/>
                </a:highlight>
                <a:latin typeface="Calibri"/>
                <a:ea typeface="Calibri"/>
                <a:cs typeface="Calibri"/>
                <a:sym typeface="Calibri"/>
              </a:rPr>
              <a:t>1. Wat zie je om je heen?</a:t>
            </a:r>
            <a:endParaRPr sz="1600">
              <a:highlight>
                <a:srgbClr val="FFFFFF"/>
              </a:highlight>
              <a:latin typeface="Calibri"/>
              <a:ea typeface="Calibri"/>
              <a:cs typeface="Calibri"/>
              <a:sym typeface="Calibri"/>
            </a:endParaRPr>
          </a:p>
          <a:p>
            <a:pPr indent="0" lvl="0" marL="0" rtl="0" algn="l">
              <a:lnSpc>
                <a:spcPct val="120000"/>
              </a:lnSpc>
              <a:spcBef>
                <a:spcPts val="0"/>
              </a:spcBef>
              <a:spcAft>
                <a:spcPts val="0"/>
              </a:spcAft>
              <a:buNone/>
            </a:pPr>
            <a:r>
              <a:rPr lang="nl" sz="1600">
                <a:highlight>
                  <a:srgbClr val="FFFFFF"/>
                </a:highlight>
                <a:latin typeface="Calibri"/>
                <a:ea typeface="Calibri"/>
                <a:cs typeface="Calibri"/>
                <a:sym typeface="Calibri"/>
              </a:rPr>
              <a:t>2. Wat vind jij mooi in de natuur?</a:t>
            </a:r>
            <a:endParaRPr sz="1600">
              <a:highlight>
                <a:srgbClr val="FFFFFF"/>
              </a:highlight>
              <a:latin typeface="Calibri"/>
              <a:ea typeface="Calibri"/>
              <a:cs typeface="Calibri"/>
              <a:sym typeface="Calibri"/>
            </a:endParaRPr>
          </a:p>
          <a:p>
            <a:pPr indent="0" lvl="0" marL="0" rtl="0" algn="l">
              <a:lnSpc>
                <a:spcPct val="120000"/>
              </a:lnSpc>
              <a:spcBef>
                <a:spcPts val="0"/>
              </a:spcBef>
              <a:spcAft>
                <a:spcPts val="0"/>
              </a:spcAft>
              <a:buNone/>
            </a:pPr>
            <a:r>
              <a:rPr lang="nl" sz="1600">
                <a:highlight>
                  <a:srgbClr val="FFFFFF"/>
                </a:highlight>
                <a:latin typeface="Calibri"/>
                <a:ea typeface="Calibri"/>
                <a:cs typeface="Calibri"/>
                <a:sym typeface="Calibri"/>
              </a:rPr>
              <a:t>3. Zie jij iets van God in de natuur?</a:t>
            </a:r>
            <a:endParaRPr sz="1600">
              <a:highlight>
                <a:srgbClr val="FFFFFF"/>
              </a:highlight>
              <a:latin typeface="Calibri"/>
              <a:ea typeface="Calibri"/>
              <a:cs typeface="Calibri"/>
              <a:sym typeface="Calibri"/>
            </a:endParaRPr>
          </a:p>
          <a:p>
            <a:pPr indent="0" lvl="0" marL="0" rtl="0" algn="l">
              <a:spcBef>
                <a:spcPts val="0"/>
              </a:spcBef>
              <a:spcAft>
                <a:spcPts val="0"/>
              </a:spcAft>
              <a:buNone/>
            </a:pPr>
            <a:r>
              <a:t/>
            </a:r>
            <a:endParaRPr b="1" sz="1600">
              <a:latin typeface="Calibri"/>
              <a:ea typeface="Calibri"/>
              <a:cs typeface="Calibri"/>
              <a:sym typeface="Calibri"/>
            </a:endParaRPr>
          </a:p>
        </p:txBody>
      </p:sp>
      <p:pic>
        <p:nvPicPr>
          <p:cNvPr id="55" name="Google Shape;55;p13"/>
          <p:cNvPicPr preferRelativeResize="0"/>
          <p:nvPr/>
        </p:nvPicPr>
        <p:blipFill>
          <a:blip r:embed="rId5">
            <a:alphaModFix/>
          </a:blip>
          <a:stretch>
            <a:fillRect/>
          </a:stretch>
        </p:blipFill>
        <p:spPr>
          <a:xfrm>
            <a:off x="3950875" y="6507550"/>
            <a:ext cx="2105025" cy="2171700"/>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Simple Dark">
  <a:themeElements>
    <a:clrScheme name="Simple Dark">
      <a:dk1>
        <a:srgbClr val="FFFFFF"/>
      </a:dk1>
      <a:lt1>
        <a:srgbClr val="212121"/>
      </a:lt1>
      <a:dk2>
        <a:srgbClr val="303030"/>
      </a:dk2>
      <a:lt2>
        <a:srgbClr val="ADADAD"/>
      </a:lt2>
      <a:accent1>
        <a:srgbClr val="009688"/>
      </a:accent1>
      <a:accent2>
        <a:srgbClr val="EEEEEE"/>
      </a:accent2>
      <a:accent3>
        <a:srgbClr val="78909C"/>
      </a:accent3>
      <a:accent4>
        <a:srgbClr val="FCE5CD"/>
      </a:accent4>
      <a:accent5>
        <a:srgbClr val="4DD0E1"/>
      </a:accent5>
      <a:accent6>
        <a:srgbClr val="EEFF41"/>
      </a:accent6>
      <a:hlink>
        <a:srgbClr val="4DD0E1"/>
      </a:hlink>
      <a:folHlink>
        <a:srgbClr val="4DD0E1"/>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